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89" d="100"/>
          <a:sy n="89" d="100"/>
        </p:scale>
        <p:origin x="75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2A25-CA3D-4DF0-91A5-1DE6ACFF5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EF5FB-2268-4CCD-82F2-457169CCA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3896C-7F46-4843-9FCF-983873A6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769B8-9BDB-411B-AB51-863658DD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B6E08-C99C-4609-871F-5E5F017A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3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547-CC0C-4ECA-ACEE-16473404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45784-6316-451D-9DE6-354265D59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F8334-F858-47D7-9189-8ADEDE1E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B3B8B-1D67-4DE8-B4CB-02A59789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D1AC7-A6B1-4B1F-B742-04A9E0C8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4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F3075-7F01-472E-8B7B-49A85BF23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E32E1-B035-4F45-8D92-72669D99C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2BA57-E467-4A83-B3C6-A45CD0DE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B262B-E60E-461A-8FBB-4FE97DC7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999BC-0383-4F5C-A0AF-815B1BF1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3577-0952-4BAE-A572-E67FD102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EC45-783C-4DB2-9F36-10629A88B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0102F-32E6-4D8B-84A6-FD9AA24E6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1E599-88F7-4454-89BD-A985A3F1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93F65-3EC0-411E-A3A7-47D33EE8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1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62F90-CC2C-40C6-9282-BE3C7AE0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E5A86-1B13-48FD-8263-B92CF7ACC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315A5-2A6A-479E-A00F-A661905E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711F2-039C-4000-903C-885C4E10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B625B-B302-42B5-97D5-8AEF0DA6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BB4E8-C5CC-4AF8-B8A3-673FC46A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92E3-1801-430B-A026-D22825C6F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79BAF-96B3-4FD0-84AC-14A125AC6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14F9F-0AD0-4CB3-B278-D7849679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57D6A-B322-4AC1-935A-1B5E2689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5CAC1-FD48-4009-98A9-87256F2D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7389C-F162-48BF-BA85-9F58C34B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17B5B-770C-40A5-BBE8-925BDEAB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53140-AC4B-4DCC-AF0D-386C0E50E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187B5-6827-4CDF-BE78-90E764352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2FDB9-577A-4BDF-9350-04451FCD8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3F0210-2FFB-4B10-AD6C-45682DD76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423540-929E-43A0-8A41-F088E4E3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12A6E-5D60-4551-A628-508DA780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1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2EC90-7029-4C3B-93EE-24FF4041F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59CB7-30B0-4C4C-B1F6-E77FACDC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F3A305-104F-4BFB-B3B8-55406D21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1643F-DCB3-464C-B2DA-E4315164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3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405B16-D3CB-40BF-AAB6-C236888FC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42BE1-5A2E-4504-B956-C98159264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9B2D1-950F-4526-8477-97A5DEA3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6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C534A-7F70-43A2-B10A-C0556836E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AC54-99AB-4FA6-8358-92BC0F8DF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333BB-D6C8-4053-A9C5-3FA0D0090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76191-9777-4C86-BBB2-1E185B25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BF28A-2A36-4464-BB4F-8DF4286CF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A16E8-834A-4695-8051-46CA39F7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6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C264-0DDF-414E-9F9B-2D9E18197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B0637D-544A-4F04-B3A0-2602DA6A8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68F56-3E04-42D8-AE4F-FCE0A9124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A1CE1-7271-4FB9-AA7A-1466FD76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31F52-ABA4-4DBB-BC19-DB255515E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AED4D-70AC-4253-B2A8-25CED3A2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5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D8B7E-5356-4788-848F-B14A0027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034FC-C201-4C64-9A2E-C291C3695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CE17E-3F13-47E9-936F-C16A354D9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74B83-7986-43EB-AF3C-7E55C5BC260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B472D-F3E6-4E91-9CF1-7D057B11D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DF5A-B35C-4E59-81F0-DD8B26F76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59C1A-16B7-4D00-8295-87618168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7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7665550-F74F-4C62-B5F6-9523F560AB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91" r="23298" b="82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49E2DE-ED2D-4F59-A05C-33819D6B5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University of Connecticut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97457-52D2-4256-9D0D-CF0BE1D05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LooLoo Senior Design Project</a:t>
            </a:r>
          </a:p>
          <a:p>
            <a:pPr algn="l"/>
            <a:r>
              <a:rPr lang="en-US" sz="2000" dirty="0"/>
              <a:t>Organization and Personnel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742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695BBF2-84B9-422A-BE33-100CDDAA4BC0}"/>
              </a:ext>
            </a:extLst>
          </p:cNvPr>
          <p:cNvSpPr/>
          <p:nvPr/>
        </p:nvSpPr>
        <p:spPr>
          <a:xfrm>
            <a:off x="852235" y="1986858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Frank Cunha </a:t>
            </a:r>
            <a:r>
              <a:rPr lang="en-US" sz="1700" kern="1200"/>
              <a:t>MEM Staff</a:t>
            </a:r>
            <a:endParaRPr lang="en-US" sz="1700" kern="12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EF1EBC-C95A-4CC2-B06E-1EC8AB313BEE}"/>
              </a:ext>
            </a:extLst>
          </p:cNvPr>
          <p:cNvSpPr/>
          <p:nvPr/>
        </p:nvSpPr>
        <p:spPr>
          <a:xfrm>
            <a:off x="859963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Logan Miller</a:t>
            </a:r>
          </a:p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Group Lead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7FB9B2-2806-4A34-8005-DB6CA250B058}"/>
              </a:ext>
            </a:extLst>
          </p:cNvPr>
          <p:cNvSpPr/>
          <p:nvPr/>
        </p:nvSpPr>
        <p:spPr>
          <a:xfrm>
            <a:off x="978778" y="4640906"/>
            <a:ext cx="712886" cy="950515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000" r="-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BD0FBD5-C377-49B3-B073-ED01A0824BCF}"/>
              </a:ext>
            </a:extLst>
          </p:cNvPr>
          <p:cNvSpPr/>
          <p:nvPr/>
        </p:nvSpPr>
        <p:spPr>
          <a:xfrm>
            <a:off x="3735273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Curtis </a:t>
            </a:r>
            <a:r>
              <a:rPr lang="en-US" sz="1700" kern="1200" dirty="0" err="1"/>
              <a:t>Fetteroll</a:t>
            </a:r>
            <a:endParaRPr lang="en-US" sz="1700" kern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7C369F-96E9-48D3-A9D6-B5FD2DB1EE43}"/>
              </a:ext>
            </a:extLst>
          </p:cNvPr>
          <p:cNvSpPr/>
          <p:nvPr/>
        </p:nvSpPr>
        <p:spPr>
          <a:xfrm>
            <a:off x="3854087" y="4640906"/>
            <a:ext cx="712886" cy="950515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000" r="-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85C8E61-7813-4D1E-9EFA-C6AE224AAC52}"/>
              </a:ext>
            </a:extLst>
          </p:cNvPr>
          <p:cNvSpPr/>
          <p:nvPr/>
        </p:nvSpPr>
        <p:spPr>
          <a:xfrm>
            <a:off x="6610583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Randall Louie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7A55CC-0B47-4B52-AECD-E7709B058413}"/>
              </a:ext>
            </a:extLst>
          </p:cNvPr>
          <p:cNvSpPr/>
          <p:nvPr/>
        </p:nvSpPr>
        <p:spPr>
          <a:xfrm>
            <a:off x="6729397" y="4640906"/>
            <a:ext cx="712886" cy="950515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6000" r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2FB1FA3-C0A0-4909-A250-25921E2EA2F7}"/>
              </a:ext>
            </a:extLst>
          </p:cNvPr>
          <p:cNvSpPr/>
          <p:nvPr/>
        </p:nvSpPr>
        <p:spPr>
          <a:xfrm>
            <a:off x="3470200" y="2834927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Craig Calvert, Faculty Advisor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2C21A8-4D77-4787-8C36-31BFE711D5CA}"/>
              </a:ext>
            </a:extLst>
          </p:cNvPr>
          <p:cNvSpPr/>
          <p:nvPr/>
        </p:nvSpPr>
        <p:spPr>
          <a:xfrm>
            <a:off x="3597234" y="2953741"/>
            <a:ext cx="712886" cy="950515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CF291F-E0FE-4EEC-8515-81FEC445E456}"/>
              </a:ext>
            </a:extLst>
          </p:cNvPr>
          <p:cNvSpPr/>
          <p:nvPr/>
        </p:nvSpPr>
        <p:spPr>
          <a:xfrm>
            <a:off x="6368536" y="2834927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 err="1"/>
              <a:t>Tianyu</a:t>
            </a:r>
            <a:r>
              <a:rPr lang="en-US" sz="1700" kern="1200" dirty="0"/>
              <a:t> Zhu</a:t>
            </a:r>
          </a:p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Teaching Assistant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39AC71-E85C-404F-9712-99242754995B}"/>
              </a:ext>
            </a:extLst>
          </p:cNvPr>
          <p:cNvSpPr/>
          <p:nvPr/>
        </p:nvSpPr>
        <p:spPr>
          <a:xfrm>
            <a:off x="6551893" y="2953741"/>
            <a:ext cx="712886" cy="950515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0000" r="-1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2505BB-B58A-4A23-8A9C-91E3A04E5AC6}"/>
              </a:ext>
            </a:extLst>
          </p:cNvPr>
          <p:cNvSpPr txBox="1"/>
          <p:nvPr/>
        </p:nvSpPr>
        <p:spPr>
          <a:xfrm>
            <a:off x="2753958" y="408791"/>
            <a:ext cx="7904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Management and Engineering Manufacturing (MEM)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1AABD9-DD19-4DA0-92C3-3BEE51389675}"/>
              </a:ext>
            </a:extLst>
          </p:cNvPr>
          <p:cNvSpPr/>
          <p:nvPr/>
        </p:nvSpPr>
        <p:spPr>
          <a:xfrm>
            <a:off x="9350197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dirty="0"/>
              <a:t>Ahmed El-</a:t>
            </a:r>
            <a:r>
              <a:rPr lang="en-US" sz="1600" dirty="0" err="1"/>
              <a:t>Mouwfi</a:t>
            </a:r>
            <a:r>
              <a:rPr lang="en-US" sz="1600" dirty="0"/>
              <a:t> </a:t>
            </a:r>
            <a:endParaRPr lang="en-US" sz="1700" kern="12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141E65-D3A2-45F8-B2E3-A147F226D055}"/>
              </a:ext>
            </a:extLst>
          </p:cNvPr>
          <p:cNvCxnSpPr>
            <a:cxnSpLocks/>
          </p:cNvCxnSpPr>
          <p:nvPr/>
        </p:nvCxnSpPr>
        <p:spPr>
          <a:xfrm>
            <a:off x="6095999" y="2335906"/>
            <a:ext cx="0" cy="19241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0E428EB-A124-49AF-8B5B-D174D582BA0A}"/>
              </a:ext>
            </a:extLst>
          </p:cNvPr>
          <p:cNvCxnSpPr>
            <a:cxnSpLocks/>
          </p:cNvCxnSpPr>
          <p:nvPr/>
        </p:nvCxnSpPr>
        <p:spPr>
          <a:xfrm>
            <a:off x="1968649" y="4260028"/>
            <a:ext cx="863839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A3E3730-52BD-4909-A726-E84159B7EE0C}"/>
              </a:ext>
            </a:extLst>
          </p:cNvPr>
          <p:cNvCxnSpPr>
            <a:cxnSpLocks/>
          </p:cNvCxnSpPr>
          <p:nvPr/>
        </p:nvCxnSpPr>
        <p:spPr>
          <a:xfrm>
            <a:off x="5846489" y="3422720"/>
            <a:ext cx="5650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C51123-455D-4525-AAE3-B58BC5225619}"/>
              </a:ext>
            </a:extLst>
          </p:cNvPr>
          <p:cNvCxnSpPr>
            <a:cxnSpLocks/>
          </p:cNvCxnSpPr>
          <p:nvPr/>
        </p:nvCxnSpPr>
        <p:spPr>
          <a:xfrm>
            <a:off x="1966855" y="4260028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69875B4-E1EB-42A1-AE40-044855F319F9}"/>
              </a:ext>
            </a:extLst>
          </p:cNvPr>
          <p:cNvCxnSpPr>
            <a:cxnSpLocks/>
          </p:cNvCxnSpPr>
          <p:nvPr/>
        </p:nvCxnSpPr>
        <p:spPr>
          <a:xfrm>
            <a:off x="4939552" y="4285276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FFEC29-DEF1-4809-8A1D-813A53FA526E}"/>
              </a:ext>
            </a:extLst>
          </p:cNvPr>
          <p:cNvCxnSpPr>
            <a:cxnSpLocks/>
          </p:cNvCxnSpPr>
          <p:nvPr/>
        </p:nvCxnSpPr>
        <p:spPr>
          <a:xfrm>
            <a:off x="7917626" y="4283924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3D20F3A-2724-4B50-B2A5-94C43031CE78}"/>
              </a:ext>
            </a:extLst>
          </p:cNvPr>
          <p:cNvCxnSpPr>
            <a:cxnSpLocks/>
          </p:cNvCxnSpPr>
          <p:nvPr/>
        </p:nvCxnSpPr>
        <p:spPr>
          <a:xfrm>
            <a:off x="10607040" y="4260028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812BD42-9F23-4674-BE2E-CEDA57C0E114}"/>
              </a:ext>
            </a:extLst>
          </p:cNvPr>
          <p:cNvSpPr/>
          <p:nvPr/>
        </p:nvSpPr>
        <p:spPr>
          <a:xfrm>
            <a:off x="9541294" y="4622078"/>
            <a:ext cx="712886" cy="950515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7" name="Picture 46" descr="A person sitting in front of a book shelf&#10;&#10;Description automatically generated">
            <a:extLst>
              <a:ext uri="{FF2B5EF4-FFF2-40B4-BE49-F238E27FC236}">
                <a16:creationId xmlns:a16="http://schemas.microsoft.com/office/drawing/2014/main" id="{3A1C7D9B-B673-400A-A5E5-58374D1EF7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86" y="2169516"/>
            <a:ext cx="842683" cy="877795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3F970C6-3C52-482E-9A84-7A226903BE7E}"/>
              </a:ext>
            </a:extLst>
          </p:cNvPr>
          <p:cNvSpPr/>
          <p:nvPr/>
        </p:nvSpPr>
        <p:spPr>
          <a:xfrm>
            <a:off x="4832836" y="1286915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0795" rIns="10795" bIns="10795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Craig Calvert, </a:t>
            </a:r>
            <a:r>
              <a:rPr lang="en-US" sz="1700" dirty="0"/>
              <a:t>MEM Co-Director</a:t>
            </a:r>
            <a:endParaRPr lang="en-US" sz="1700" kern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0EBF80-385A-4FA0-8827-5C00E12E372F}"/>
              </a:ext>
            </a:extLst>
          </p:cNvPr>
          <p:cNvSpPr/>
          <p:nvPr/>
        </p:nvSpPr>
        <p:spPr>
          <a:xfrm>
            <a:off x="4959870" y="1405729"/>
            <a:ext cx="712886" cy="950515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E458BC9-0DCE-4149-8805-4663E2283C22}"/>
              </a:ext>
            </a:extLst>
          </p:cNvPr>
          <p:cNvCxnSpPr>
            <a:cxnSpLocks/>
          </p:cNvCxnSpPr>
          <p:nvPr/>
        </p:nvCxnSpPr>
        <p:spPr>
          <a:xfrm>
            <a:off x="3170204" y="2628447"/>
            <a:ext cx="29257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0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C8B964A-614F-4C25-8337-697C1BD7F13D}"/>
              </a:ext>
            </a:extLst>
          </p:cNvPr>
          <p:cNvSpPr/>
          <p:nvPr/>
        </p:nvSpPr>
        <p:spPr>
          <a:xfrm>
            <a:off x="4907855" y="114776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Maria </a:t>
            </a:r>
            <a:r>
              <a:rPr lang="en-US" sz="1900" kern="1200" dirty="0" err="1"/>
              <a:t>Chrysochoou</a:t>
            </a:r>
            <a:r>
              <a:rPr lang="en-US" sz="1900" kern="1200" dirty="0"/>
              <a:t> CEE Director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DE5A32-3059-4FDA-A7C6-CE89B4C4DE01}"/>
              </a:ext>
            </a:extLst>
          </p:cNvPr>
          <p:cNvSpPr/>
          <p:nvPr/>
        </p:nvSpPr>
        <p:spPr>
          <a:xfrm>
            <a:off x="5026669" y="1266576"/>
            <a:ext cx="712886" cy="950515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39E5D57-048B-41E7-BC76-E56E648C3851}"/>
              </a:ext>
            </a:extLst>
          </p:cNvPr>
          <p:cNvSpPr/>
          <p:nvPr/>
        </p:nvSpPr>
        <p:spPr>
          <a:xfrm>
            <a:off x="806173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Alexa Wetmore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7BFA9A-175C-4AC1-8822-6DBBC8A691E3}"/>
              </a:ext>
            </a:extLst>
          </p:cNvPr>
          <p:cNvSpPr/>
          <p:nvPr/>
        </p:nvSpPr>
        <p:spPr>
          <a:xfrm>
            <a:off x="924988" y="4640906"/>
            <a:ext cx="712886" cy="950515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4A5FD89-E83D-40E8-9532-BE8C81AD653E}"/>
              </a:ext>
            </a:extLst>
          </p:cNvPr>
          <p:cNvSpPr/>
          <p:nvPr/>
        </p:nvSpPr>
        <p:spPr>
          <a:xfrm>
            <a:off x="3606179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Zachary Lepore</a:t>
            </a: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Group Lead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8DDCE3-7861-41F6-946F-D243F803079C}"/>
              </a:ext>
            </a:extLst>
          </p:cNvPr>
          <p:cNvSpPr/>
          <p:nvPr/>
        </p:nvSpPr>
        <p:spPr>
          <a:xfrm>
            <a:off x="3724993" y="4640906"/>
            <a:ext cx="712886" cy="950515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C8184C3-C073-4586-A9B8-ED3AB9BCB1E2}"/>
              </a:ext>
            </a:extLst>
          </p:cNvPr>
          <p:cNvSpPr/>
          <p:nvPr/>
        </p:nvSpPr>
        <p:spPr>
          <a:xfrm>
            <a:off x="6384671" y="4522092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Victoria </a:t>
            </a:r>
            <a:r>
              <a:rPr lang="en-US" sz="1900" kern="1200" dirty="0" err="1"/>
              <a:t>Masucci</a:t>
            </a:r>
            <a:endParaRPr lang="en-US" sz="1900" kern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8233B0-851B-4FF9-A3DF-8728615BEADD}"/>
              </a:ext>
            </a:extLst>
          </p:cNvPr>
          <p:cNvSpPr/>
          <p:nvPr/>
        </p:nvSpPr>
        <p:spPr>
          <a:xfrm>
            <a:off x="6503485" y="4640906"/>
            <a:ext cx="712886" cy="950515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EB6A499-F2E5-46E3-AEDE-90C59D3AC4FF}"/>
              </a:ext>
            </a:extLst>
          </p:cNvPr>
          <p:cNvSpPr/>
          <p:nvPr/>
        </p:nvSpPr>
        <p:spPr>
          <a:xfrm>
            <a:off x="3470200" y="2834927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/>
              <a:t>Manish Roy</a:t>
            </a:r>
            <a:r>
              <a:rPr lang="en-US" sz="1900" kern="1200" dirty="0"/>
              <a:t>, Faculty Advisor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674A5-6440-4700-917F-6E2F8E19EFED}"/>
              </a:ext>
            </a:extLst>
          </p:cNvPr>
          <p:cNvSpPr/>
          <p:nvPr/>
        </p:nvSpPr>
        <p:spPr>
          <a:xfrm>
            <a:off x="3589015" y="2953741"/>
            <a:ext cx="712886" cy="950515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B024D9-0D6A-464C-97EB-0866449483F5}"/>
              </a:ext>
            </a:extLst>
          </p:cNvPr>
          <p:cNvSpPr/>
          <p:nvPr/>
        </p:nvSpPr>
        <p:spPr>
          <a:xfrm>
            <a:off x="9253257" y="4511621"/>
            <a:ext cx="2376289" cy="1188144"/>
          </a:xfrm>
          <a:custGeom>
            <a:avLst/>
            <a:gdLst>
              <a:gd name="connsiteX0" fmla="*/ 0 w 2376289"/>
              <a:gd name="connsiteY0" fmla="*/ 0 h 1188144"/>
              <a:gd name="connsiteX1" fmla="*/ 2376289 w 2376289"/>
              <a:gd name="connsiteY1" fmla="*/ 0 h 1188144"/>
              <a:gd name="connsiteX2" fmla="*/ 2376289 w 2376289"/>
              <a:gd name="connsiteY2" fmla="*/ 1188144 h 1188144"/>
              <a:gd name="connsiteX3" fmla="*/ 0 w 2376289"/>
              <a:gd name="connsiteY3" fmla="*/ 1188144 h 1188144"/>
              <a:gd name="connsiteX4" fmla="*/ 0 w 2376289"/>
              <a:gd name="connsiteY4" fmla="*/ 0 h 118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6289" h="1188144">
                <a:moveTo>
                  <a:pt x="0" y="0"/>
                </a:moveTo>
                <a:lnTo>
                  <a:pt x="2376289" y="0"/>
                </a:lnTo>
                <a:lnTo>
                  <a:pt x="2376289" y="1188144"/>
                </a:lnTo>
                <a:lnTo>
                  <a:pt x="0" y="11881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0217" tIns="12065" rIns="12065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/>
              <a:t>Stephanie Burns</a:t>
            </a:r>
            <a:endParaRPr lang="en-US" sz="1900" kern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10A0F3-3E3F-4412-A85F-8C40C53A393E}"/>
              </a:ext>
            </a:extLst>
          </p:cNvPr>
          <p:cNvSpPr/>
          <p:nvPr/>
        </p:nvSpPr>
        <p:spPr>
          <a:xfrm>
            <a:off x="9436614" y="4630435"/>
            <a:ext cx="712886" cy="950515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8C581B-AD66-4935-B072-B622D873501A}"/>
              </a:ext>
            </a:extLst>
          </p:cNvPr>
          <p:cNvSpPr txBox="1"/>
          <p:nvPr/>
        </p:nvSpPr>
        <p:spPr>
          <a:xfrm>
            <a:off x="3386059" y="458056"/>
            <a:ext cx="6259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Civil and Environmental Engineering (CEE)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D434152-61DB-4BB2-99A1-FEBF6AACDED7}"/>
              </a:ext>
            </a:extLst>
          </p:cNvPr>
          <p:cNvCxnSpPr>
            <a:cxnSpLocks/>
          </p:cNvCxnSpPr>
          <p:nvPr/>
        </p:nvCxnSpPr>
        <p:spPr>
          <a:xfrm>
            <a:off x="6095999" y="2335906"/>
            <a:ext cx="0" cy="19241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3D14739-911A-4767-9053-F832B837ECE7}"/>
              </a:ext>
            </a:extLst>
          </p:cNvPr>
          <p:cNvCxnSpPr>
            <a:cxnSpLocks/>
          </p:cNvCxnSpPr>
          <p:nvPr/>
        </p:nvCxnSpPr>
        <p:spPr>
          <a:xfrm>
            <a:off x="1968649" y="4260028"/>
            <a:ext cx="863839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3BAEB7C-CDCE-481F-B049-09D71A40AC18}"/>
              </a:ext>
            </a:extLst>
          </p:cNvPr>
          <p:cNvCxnSpPr>
            <a:cxnSpLocks/>
          </p:cNvCxnSpPr>
          <p:nvPr/>
        </p:nvCxnSpPr>
        <p:spPr>
          <a:xfrm>
            <a:off x="5846489" y="3422720"/>
            <a:ext cx="5650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28E8651-FFD0-4A24-9C5A-5A56BE5CA5C9}"/>
              </a:ext>
            </a:extLst>
          </p:cNvPr>
          <p:cNvCxnSpPr>
            <a:cxnSpLocks/>
          </p:cNvCxnSpPr>
          <p:nvPr/>
        </p:nvCxnSpPr>
        <p:spPr>
          <a:xfrm>
            <a:off x="1966855" y="4260028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55CDF3-E2D4-4159-9833-4B9B4B8A1580}"/>
              </a:ext>
            </a:extLst>
          </p:cNvPr>
          <p:cNvCxnSpPr>
            <a:cxnSpLocks/>
          </p:cNvCxnSpPr>
          <p:nvPr/>
        </p:nvCxnSpPr>
        <p:spPr>
          <a:xfrm>
            <a:off x="4939552" y="4285276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21FE76E-077F-4309-9E90-0576FC4B3AF1}"/>
              </a:ext>
            </a:extLst>
          </p:cNvPr>
          <p:cNvCxnSpPr>
            <a:cxnSpLocks/>
          </p:cNvCxnSpPr>
          <p:nvPr/>
        </p:nvCxnSpPr>
        <p:spPr>
          <a:xfrm>
            <a:off x="7917626" y="4283924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1413854-12CD-404E-9790-869BE3C59DA1}"/>
              </a:ext>
            </a:extLst>
          </p:cNvPr>
          <p:cNvCxnSpPr>
            <a:cxnSpLocks/>
          </p:cNvCxnSpPr>
          <p:nvPr/>
        </p:nvCxnSpPr>
        <p:spPr>
          <a:xfrm>
            <a:off x="10607040" y="4260028"/>
            <a:ext cx="0" cy="262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99D06F-95AD-44D5-B4D5-D5F04D3CC5E3}"/>
              </a:ext>
            </a:extLst>
          </p:cNvPr>
          <p:cNvGrpSpPr/>
          <p:nvPr/>
        </p:nvGrpSpPr>
        <p:grpSpPr>
          <a:xfrm>
            <a:off x="6384671" y="2828648"/>
            <a:ext cx="2376289" cy="1188144"/>
            <a:chOff x="4336536" y="2115261"/>
            <a:chExt cx="2376289" cy="118814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8074DD5-6AB4-4518-B4F4-CC468D88E4D8}"/>
                </a:ext>
              </a:extLst>
            </p:cNvPr>
            <p:cNvSpPr/>
            <p:nvPr/>
          </p:nvSpPr>
          <p:spPr>
            <a:xfrm>
              <a:off x="4336536" y="2115261"/>
              <a:ext cx="2376289" cy="118814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008CA62-5C6E-499E-AA35-33B9F71E5402}"/>
                </a:ext>
              </a:extLst>
            </p:cNvPr>
            <p:cNvSpPr txBox="1"/>
            <p:nvPr/>
          </p:nvSpPr>
          <p:spPr>
            <a:xfrm>
              <a:off x="4336536" y="2115261"/>
              <a:ext cx="2376289" cy="1188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TBD</a:t>
              </a: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Teaching Assistant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CB0715D-C527-4DBE-9B4D-B225922A4F06}"/>
              </a:ext>
            </a:extLst>
          </p:cNvPr>
          <p:cNvSpPr/>
          <p:nvPr/>
        </p:nvSpPr>
        <p:spPr>
          <a:xfrm>
            <a:off x="6516930" y="2947462"/>
            <a:ext cx="712886" cy="950515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57950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79AAFC3-0D50-432C-BE76-E9B70132C771}"/>
              </a:ext>
            </a:extLst>
          </p:cNvPr>
          <p:cNvGrpSpPr/>
          <p:nvPr/>
        </p:nvGrpSpPr>
        <p:grpSpPr>
          <a:xfrm>
            <a:off x="2032545" y="1147762"/>
            <a:ext cx="8126909" cy="4562474"/>
            <a:chOff x="2032545" y="1147762"/>
            <a:chExt cx="8126909" cy="4562474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8048927-1C05-47BF-B038-B8BEF0EF3F8E}"/>
                </a:ext>
              </a:extLst>
            </p:cNvPr>
            <p:cNvSpPr/>
            <p:nvPr/>
          </p:nvSpPr>
          <p:spPr>
            <a:xfrm>
              <a:off x="5846489" y="2335906"/>
              <a:ext cx="249510" cy="10930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49510" y="0"/>
                  </a:moveTo>
                  <a:lnTo>
                    <a:pt x="249510" y="1093092"/>
                  </a:lnTo>
                  <a:lnTo>
                    <a:pt x="0" y="109309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35A19DB-1CF6-4DA3-9690-8AD904C69579}"/>
                </a:ext>
              </a:extLst>
            </p:cNvPr>
            <p:cNvSpPr/>
            <p:nvPr/>
          </p:nvSpPr>
          <p:spPr>
            <a:xfrm>
              <a:off x="6096000" y="2335906"/>
              <a:ext cx="2875309" cy="2186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36675"/>
                  </a:lnTo>
                  <a:lnTo>
                    <a:pt x="2875309" y="1936675"/>
                  </a:lnTo>
                  <a:lnTo>
                    <a:pt x="2875309" y="21861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ED16778-0FB5-4D97-9277-65860FB3913F}"/>
                </a:ext>
              </a:extLst>
            </p:cNvPr>
            <p:cNvSpPr/>
            <p:nvPr/>
          </p:nvSpPr>
          <p:spPr>
            <a:xfrm>
              <a:off x="6050280" y="2335906"/>
              <a:ext cx="91440" cy="2186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1861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00AB2B4-E58A-4BB8-861C-2F0ED5003B66}"/>
                </a:ext>
              </a:extLst>
            </p:cNvPr>
            <p:cNvSpPr/>
            <p:nvPr/>
          </p:nvSpPr>
          <p:spPr>
            <a:xfrm>
              <a:off x="3220690" y="2335906"/>
              <a:ext cx="2875309" cy="2186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75309" y="0"/>
                  </a:moveTo>
                  <a:lnTo>
                    <a:pt x="2875309" y="1936675"/>
                  </a:lnTo>
                  <a:lnTo>
                    <a:pt x="0" y="1936675"/>
                  </a:lnTo>
                  <a:lnTo>
                    <a:pt x="0" y="21861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33C0D91-74AB-4BDE-B367-88336E4A13B8}"/>
                </a:ext>
              </a:extLst>
            </p:cNvPr>
            <p:cNvSpPr/>
            <p:nvPr/>
          </p:nvSpPr>
          <p:spPr>
            <a:xfrm>
              <a:off x="4907855" y="1147762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John </a:t>
              </a:r>
              <a:r>
                <a:rPr lang="en-US" sz="2200" kern="1200" dirty="0" err="1"/>
                <a:t>Chandy</a:t>
              </a:r>
              <a:r>
                <a:rPr lang="en-US" sz="2200" kern="1200" dirty="0"/>
                <a:t> </a:t>
              </a: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ECE Director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A914F0E-165F-4D98-987C-370F1C11DD00}"/>
                </a:ext>
              </a:extLst>
            </p:cNvPr>
            <p:cNvSpPr/>
            <p:nvPr/>
          </p:nvSpPr>
          <p:spPr>
            <a:xfrm>
              <a:off x="5026669" y="1266576"/>
              <a:ext cx="712886" cy="950515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7000" r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EA39146-81BD-42DC-A4F3-2328207BDD18}"/>
                </a:ext>
              </a:extLst>
            </p:cNvPr>
            <p:cNvSpPr/>
            <p:nvPr/>
          </p:nvSpPr>
          <p:spPr>
            <a:xfrm>
              <a:off x="2032545" y="4522092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Rudy Zhang, Team Lead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5D75D9-83B7-462B-A8CD-C70DD265FA14}"/>
                </a:ext>
              </a:extLst>
            </p:cNvPr>
            <p:cNvSpPr/>
            <p:nvPr/>
          </p:nvSpPr>
          <p:spPr>
            <a:xfrm>
              <a:off x="2151360" y="4640906"/>
              <a:ext cx="712886" cy="950515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7000" r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63DA418-A879-4642-AF4D-499EEDE30DAE}"/>
                </a:ext>
              </a:extLst>
            </p:cNvPr>
            <p:cNvSpPr/>
            <p:nvPr/>
          </p:nvSpPr>
          <p:spPr>
            <a:xfrm>
              <a:off x="4907855" y="4522092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Tyler Rourke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20709B-CDCD-47B0-9277-3D34B2F9ED32}"/>
                </a:ext>
              </a:extLst>
            </p:cNvPr>
            <p:cNvSpPr/>
            <p:nvPr/>
          </p:nvSpPr>
          <p:spPr>
            <a:xfrm>
              <a:off x="5026669" y="4640906"/>
              <a:ext cx="712886" cy="95051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DFCC665-DFC5-4FC7-8A71-E2D7AE4F7EAF}"/>
                </a:ext>
              </a:extLst>
            </p:cNvPr>
            <p:cNvSpPr/>
            <p:nvPr/>
          </p:nvSpPr>
          <p:spPr>
            <a:xfrm>
              <a:off x="7783165" y="4522092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Austin </a:t>
              </a:r>
              <a:r>
                <a:rPr lang="en-US" sz="2200" kern="1200" dirty="0" err="1"/>
                <a:t>Caracciolo</a:t>
              </a:r>
              <a:endParaRPr lang="en-US" sz="2200" kern="120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3540A22-6778-4892-BEF4-57EE693D1842}"/>
                </a:ext>
              </a:extLst>
            </p:cNvPr>
            <p:cNvSpPr/>
            <p:nvPr/>
          </p:nvSpPr>
          <p:spPr>
            <a:xfrm>
              <a:off x="7901979" y="4640906"/>
              <a:ext cx="712886" cy="95051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2CCD53-9F5F-48E3-926A-ED88A02DC8BE}"/>
                </a:ext>
              </a:extLst>
            </p:cNvPr>
            <p:cNvSpPr/>
            <p:nvPr/>
          </p:nvSpPr>
          <p:spPr>
            <a:xfrm>
              <a:off x="3470200" y="2834927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Liang Zhang, Faculty Advisor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053368-45BF-427B-8580-C64D6ED1C049}"/>
                </a:ext>
              </a:extLst>
            </p:cNvPr>
            <p:cNvSpPr/>
            <p:nvPr/>
          </p:nvSpPr>
          <p:spPr>
            <a:xfrm>
              <a:off x="3597234" y="2953741"/>
              <a:ext cx="712886" cy="950515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7000" r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209FAC4-A0A3-41AA-B640-963F86B1C992}"/>
                </a:ext>
              </a:extLst>
            </p:cNvPr>
            <p:cNvSpPr/>
            <p:nvPr/>
          </p:nvSpPr>
          <p:spPr>
            <a:xfrm>
              <a:off x="6368536" y="2834927"/>
              <a:ext cx="2376289" cy="118814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217" tIns="13970" rIns="13970" bIns="139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TBD</a:t>
              </a: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Teaching Assistant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F6B1E1-6821-4C61-BA32-4CD2D7749E01}"/>
                </a:ext>
              </a:extLst>
            </p:cNvPr>
            <p:cNvSpPr/>
            <p:nvPr/>
          </p:nvSpPr>
          <p:spPr>
            <a:xfrm>
              <a:off x="6551893" y="2953741"/>
              <a:ext cx="712886" cy="95051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32505BB-B58A-4A23-8A9C-91E3A04E5AC6}"/>
              </a:ext>
            </a:extLst>
          </p:cNvPr>
          <p:cNvSpPr txBox="1"/>
          <p:nvPr/>
        </p:nvSpPr>
        <p:spPr>
          <a:xfrm>
            <a:off x="2958354" y="458056"/>
            <a:ext cx="6319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Electrical and Computer Engineering (ECE)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80C56E8-E131-4EDA-AAA4-402AB6A7F900}"/>
              </a:ext>
            </a:extLst>
          </p:cNvPr>
          <p:cNvCxnSpPr>
            <a:cxnSpLocks/>
          </p:cNvCxnSpPr>
          <p:nvPr/>
        </p:nvCxnSpPr>
        <p:spPr>
          <a:xfrm>
            <a:off x="5846489" y="3422720"/>
            <a:ext cx="5650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94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102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University of Connecticut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Connecticut</dc:title>
  <dc:creator>rick davids</dc:creator>
  <cp:lastModifiedBy>rick davids</cp:lastModifiedBy>
  <cp:revision>14</cp:revision>
  <dcterms:created xsi:type="dcterms:W3CDTF">2020-09-28T17:09:18Z</dcterms:created>
  <dcterms:modified xsi:type="dcterms:W3CDTF">2020-10-06T21:00:44Z</dcterms:modified>
</cp:coreProperties>
</file>